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22/5/2019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</a:t>
            </a:r>
            <a:r>
              <a:rPr lang="en-GB" dirty="0" smtClean="0"/>
              <a:t>did </a:t>
            </a:r>
            <a:r>
              <a:rPr lang="en-GB" dirty="0"/>
              <a:t>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</a:t>
            </a:r>
            <a:r>
              <a:rPr lang="en-GB" dirty="0" smtClean="0"/>
              <a:t>(cis regions) and </a:t>
            </a:r>
            <a:r>
              <a:rPr lang="en-GB" dirty="0"/>
              <a:t>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 smtClean="0"/>
              <a:t>coloc</a:t>
            </a:r>
            <a:r>
              <a:rPr lang="en-GB" dirty="0" smtClean="0"/>
              <a:t>(</a:t>
            </a:r>
            <a:r>
              <a:rPr lang="en-GB" dirty="0" err="1" smtClean="0"/>
              <a:t>alisation</a:t>
            </a:r>
            <a:r>
              <a:rPr lang="en-GB" dirty="0" smtClean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focus here is on 12 SCALLOP discovery studies with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results of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</a:t>
            </a:r>
            <a:r>
              <a:rPr lang="en-GB" dirty="0"/>
              <a:t>– </a:t>
            </a:r>
            <a:r>
              <a:rPr lang="en-US" altLang="en-US" dirty="0"/>
              <a:t>inflammation is vital in immune response and increasingly seen in a range of pathological processes and diseases.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/>
              <a:t>indels</a:t>
            </a:r>
            <a:r>
              <a:rPr lang="en-GB" sz="2400" dirty="0"/>
              <a:t> and 18 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specific to these, esp. any singleton </a:t>
            </a:r>
            <a:r>
              <a:rPr lang="en-GB" sz="2000" dirty="0" err="1" smtClean="0"/>
              <a:t>indels</a:t>
            </a:r>
            <a:r>
              <a:rPr lang="en-GB" sz="2000" dirty="0" smtClean="0"/>
              <a:t> but </a:t>
            </a:r>
            <a:r>
              <a:rPr lang="en-GB" sz="2000" dirty="0" err="1" smtClean="0"/>
              <a:t>LocusZoom</a:t>
            </a:r>
            <a:r>
              <a:rPr lang="en-GB" sz="2000" dirty="0" smtClean="0"/>
              <a:t> seems to support only SNPs.</a:t>
            </a:r>
            <a:endParaRPr lang="en-GB" sz="2000" dirty="0"/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served as good positive control to replicate earlier work but on a greater scale. In general, it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Elements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 smtClean="0"/>
                  <a:t>finemapping</a:t>
                </a:r>
                <a:r>
                  <a:rPr lang="en-GB" dirty="0" smtClean="0"/>
                  <a:t>, e.g., PLINK</a:t>
                </a:r>
                <a:r>
                  <a:rPr lang="en-GB" dirty="0"/>
                  <a:t>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</a:t>
                </a:r>
                <a:r>
                  <a:rPr lang="en-GB" dirty="0" smtClean="0"/>
                  <a:t>with AILD reference data built on </a:t>
                </a:r>
                <a:r>
                  <a:rPr lang="en-GB" dirty="0" err="1" smtClean="0"/>
                  <a:t>HapMap</a:t>
                </a:r>
                <a:r>
                  <a:rPr lang="en-GB" dirty="0" smtClean="0"/>
                  <a:t> as derived for FUSION and 1KG for </a:t>
                </a:r>
                <a:r>
                  <a:rPr lang="en-GB" dirty="0" err="1" smtClean="0"/>
                  <a:t>LocusZoom</a:t>
                </a:r>
                <a:r>
                  <a:rPr lang="en-GB" dirty="0" smtClean="0"/>
                  <a:t> 1.4.</a:t>
                </a:r>
                <a:endParaRPr lang="en-GB" dirty="0"/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</a:t>
                </a:r>
                <a:r>
                  <a:rPr lang="en-GB" dirty="0" smtClean="0"/>
                  <a:t>pathways (relevant framework built for traits with MAGENTA, MAGMA, PASCAL, </a:t>
                </a:r>
                <a:r>
                  <a:rPr lang="en-GB" dirty="0" err="1" smtClean="0"/>
                  <a:t>DEPICT+databases</a:t>
                </a:r>
                <a:r>
                  <a:rPr lang="en-GB" dirty="0" smtClean="0"/>
                  <a:t> but any analogy with </a:t>
                </a:r>
                <a:r>
                  <a:rPr lang="en-GB" dirty="0" err="1" smtClean="0"/>
                  <a:t>pQTL</a:t>
                </a:r>
                <a:r>
                  <a:rPr lang="en-GB" smtClean="0"/>
                  <a:t>?), </a:t>
                </a:r>
                <a:r>
                  <a:rPr lang="en-GB" dirty="0"/>
                  <a:t>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</a:t>
            </a:r>
            <a:r>
              <a:rPr lang="en-GB" smtClean="0"/>
              <a:t>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1665</TotalTime>
  <Words>1889</Words>
  <Application>Microsoft Office PowerPoint</Application>
  <PresentationFormat>Widescreen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995</cp:revision>
  <dcterms:created xsi:type="dcterms:W3CDTF">2018-11-11T14:47:16Z</dcterms:created>
  <dcterms:modified xsi:type="dcterms:W3CDTF">2019-05-22T15:44:21Z</dcterms:modified>
</cp:coreProperties>
</file>